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AE2B39-1A41-4C0F-A2A1-2EF4B8BF552D}" v="9" dt="2021-08-25T05:30:03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008" y="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4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 Jie" userId="e1431984293e2bb8" providerId="LiveId" clId="{4BAE2B39-1A41-4C0F-A2A1-2EF4B8BF552D}"/>
    <pc:docChg chg="undo custSel addSld delSld modSld">
      <pc:chgData name="Jun Jie" userId="e1431984293e2bb8" providerId="LiveId" clId="{4BAE2B39-1A41-4C0F-A2A1-2EF4B8BF552D}" dt="2021-08-25T05:42:09.445" v="374" actId="47"/>
      <pc:docMkLst>
        <pc:docMk/>
      </pc:docMkLst>
      <pc:sldChg chg="addSp delSp modSp mod">
        <pc:chgData name="Jun Jie" userId="e1431984293e2bb8" providerId="LiveId" clId="{4BAE2B39-1A41-4C0F-A2A1-2EF4B8BF552D}" dt="2021-08-25T05:41:54.207" v="372"/>
        <pc:sldMkLst>
          <pc:docMk/>
          <pc:sldMk cId="1049330446" sldId="259"/>
        </pc:sldMkLst>
        <pc:spChg chg="add del mod">
          <ac:chgData name="Jun Jie" userId="e1431984293e2bb8" providerId="LiveId" clId="{4BAE2B39-1A41-4C0F-A2A1-2EF4B8BF552D}" dt="2021-08-25T05:29:37.970" v="366"/>
          <ac:spMkLst>
            <pc:docMk/>
            <pc:sldMk cId="1049330446" sldId="259"/>
            <ac:spMk id="2" creationId="{4E944EEF-AE7B-4AE2-9C78-E9C8DD06D35E}"/>
          </ac:spMkLst>
        </pc:spChg>
        <pc:spChg chg="add del mod">
          <ac:chgData name="Jun Jie" userId="e1431984293e2bb8" providerId="LiveId" clId="{4BAE2B39-1A41-4C0F-A2A1-2EF4B8BF552D}" dt="2021-08-25T05:29:54.920" v="369"/>
          <ac:spMkLst>
            <pc:docMk/>
            <pc:sldMk cId="1049330446" sldId="259"/>
            <ac:spMk id="3" creationId="{717F91C5-7C60-451D-929A-F67681E1A7A4}"/>
          </ac:spMkLst>
        </pc:spChg>
        <pc:spChg chg="add del mod">
          <ac:chgData name="Jun Jie" userId="e1431984293e2bb8" providerId="LiveId" clId="{4BAE2B39-1A41-4C0F-A2A1-2EF4B8BF552D}" dt="2021-08-25T03:14:25.933" v="360" actId="931"/>
          <ac:spMkLst>
            <pc:docMk/>
            <pc:sldMk cId="1049330446" sldId="259"/>
            <ac:spMk id="3" creationId="{99C15310-EC32-4FDA-8D13-711184671470}"/>
          </ac:spMkLst>
        </pc:spChg>
        <pc:spChg chg="add del mod">
          <ac:chgData name="Jun Jie" userId="e1431984293e2bb8" providerId="LiveId" clId="{4BAE2B39-1A41-4C0F-A2A1-2EF4B8BF552D}" dt="2021-08-25T05:41:54.207" v="372"/>
          <ac:spMkLst>
            <pc:docMk/>
            <pc:sldMk cId="1049330446" sldId="259"/>
            <ac:spMk id="4" creationId="{3165EE1A-416B-4ACE-AC0E-52CE99515A47}"/>
          </ac:spMkLst>
        </pc:spChg>
        <pc:spChg chg="add del mod">
          <ac:chgData name="Jun Jie" userId="e1431984293e2bb8" providerId="LiveId" clId="{4BAE2B39-1A41-4C0F-A2A1-2EF4B8BF552D}" dt="2021-08-23T09:43:26.687" v="350" actId="931"/>
          <ac:spMkLst>
            <pc:docMk/>
            <pc:sldMk cId="1049330446" sldId="259"/>
            <ac:spMk id="5" creationId="{A11135BA-12A6-427B-A128-12DB957D4D4D}"/>
          </ac:spMkLst>
        </pc:spChg>
        <pc:spChg chg="mod">
          <ac:chgData name="Jun Jie" userId="e1431984293e2bb8" providerId="LiveId" clId="{4BAE2B39-1A41-4C0F-A2A1-2EF4B8BF552D}" dt="2021-08-23T09:20:12.934" v="41" actId="20577"/>
          <ac:spMkLst>
            <pc:docMk/>
            <pc:sldMk cId="1049330446" sldId="259"/>
            <ac:spMk id="6" creationId="{00000000-0000-0000-0000-000000000000}"/>
          </ac:spMkLst>
        </pc:spChg>
        <pc:spChg chg="mod">
          <ac:chgData name="Jun Jie" userId="e1431984293e2bb8" providerId="LiveId" clId="{4BAE2B39-1A41-4C0F-A2A1-2EF4B8BF552D}" dt="2021-08-23T09:30:29.834" v="306" actId="20577"/>
          <ac:spMkLst>
            <pc:docMk/>
            <pc:sldMk cId="1049330446" sldId="259"/>
            <ac:spMk id="7" creationId="{00000000-0000-0000-0000-000000000000}"/>
          </ac:spMkLst>
        </pc:spChg>
        <pc:spChg chg="mod">
          <ac:chgData name="Jun Jie" userId="e1431984293e2bb8" providerId="LiveId" clId="{4BAE2B39-1A41-4C0F-A2A1-2EF4B8BF552D}" dt="2021-08-23T09:22:36.888" v="74" actId="20577"/>
          <ac:spMkLst>
            <pc:docMk/>
            <pc:sldMk cId="1049330446" sldId="259"/>
            <ac:spMk id="8" creationId="{00000000-0000-0000-0000-000000000000}"/>
          </ac:spMkLst>
        </pc:spChg>
        <pc:spChg chg="del">
          <ac:chgData name="Jun Jie" userId="e1431984293e2bb8" providerId="LiveId" clId="{4BAE2B39-1A41-4C0F-A2A1-2EF4B8BF552D}" dt="2021-08-23T09:42:29.533" v="345" actId="931"/>
          <ac:spMkLst>
            <pc:docMk/>
            <pc:sldMk cId="1049330446" sldId="259"/>
            <ac:spMk id="9" creationId="{00000000-0000-0000-0000-000000000000}"/>
          </ac:spMkLst>
        </pc:spChg>
        <pc:spChg chg="add del mod">
          <ac:chgData name="Jun Jie" userId="e1431984293e2bb8" providerId="LiveId" clId="{4BAE2B39-1A41-4C0F-A2A1-2EF4B8BF552D}" dt="2021-08-23T09:44:58.567" v="355" actId="931"/>
          <ac:spMkLst>
            <pc:docMk/>
            <pc:sldMk cId="1049330446" sldId="259"/>
            <ac:spMk id="16" creationId="{A56F6039-008C-4BB6-9B72-F4CCB0CFB39F}"/>
          </ac:spMkLst>
        </pc:spChg>
        <pc:picChg chg="add del mod ord modCrop">
          <ac:chgData name="Jun Jie" userId="e1431984293e2bb8" providerId="LiveId" clId="{4BAE2B39-1A41-4C0F-A2A1-2EF4B8BF552D}" dt="2021-08-23T09:43:19.177" v="349" actId="478"/>
          <ac:picMkLst>
            <pc:docMk/>
            <pc:sldMk cId="1049330446" sldId="259"/>
            <ac:picMk id="3" creationId="{735972E8-EF9C-49F3-B919-760D5E33631E}"/>
          </ac:picMkLst>
        </pc:picChg>
        <pc:picChg chg="add mod ord modCrop">
          <ac:chgData name="Jun Jie" userId="e1431984293e2bb8" providerId="LiveId" clId="{4BAE2B39-1A41-4C0F-A2A1-2EF4B8BF552D}" dt="2021-08-25T03:14:28.999" v="363" actId="14100"/>
          <ac:picMkLst>
            <pc:docMk/>
            <pc:sldMk cId="1049330446" sldId="259"/>
            <ac:picMk id="5" creationId="{B205B1F4-63DD-496A-B2F7-2FB658ADB1A8}"/>
          </ac:picMkLst>
        </pc:picChg>
        <pc:picChg chg="add mod">
          <ac:chgData name="Jun Jie" userId="e1431984293e2bb8" providerId="LiveId" clId="{4BAE2B39-1A41-4C0F-A2A1-2EF4B8BF552D}" dt="2021-08-23T09:40:30.355" v="344" actId="14100"/>
          <ac:picMkLst>
            <pc:docMk/>
            <pc:sldMk cId="1049330446" sldId="259"/>
            <ac:picMk id="10" creationId="{255F7743-8FD8-4442-9350-4836CBECF01B}"/>
          </ac:picMkLst>
        </pc:picChg>
        <pc:picChg chg="add del mod">
          <ac:chgData name="Jun Jie" userId="e1431984293e2bb8" providerId="LiveId" clId="{4BAE2B39-1A41-4C0F-A2A1-2EF4B8BF552D}" dt="2021-08-23T09:39:36.690" v="335" actId="478"/>
          <ac:picMkLst>
            <pc:docMk/>
            <pc:sldMk cId="1049330446" sldId="259"/>
            <ac:picMk id="11" creationId="{14658E41-6C49-4752-B3DC-37209776B866}"/>
          </ac:picMkLst>
        </pc:picChg>
        <pc:picChg chg="add del mod">
          <ac:chgData name="Jun Jie" userId="e1431984293e2bb8" providerId="LiveId" clId="{4BAE2B39-1A41-4C0F-A2A1-2EF4B8BF552D}" dt="2021-08-23T09:39:53.175" v="339" actId="478"/>
          <ac:picMkLst>
            <pc:docMk/>
            <pc:sldMk cId="1049330446" sldId="259"/>
            <ac:picMk id="12" creationId="{4D1CE40E-56DD-4370-9A9C-3676C1685ACC}"/>
          </ac:picMkLst>
        </pc:picChg>
        <pc:picChg chg="add del mod ord modCrop">
          <ac:chgData name="Jun Jie" userId="e1431984293e2bb8" providerId="LiveId" clId="{4BAE2B39-1A41-4C0F-A2A1-2EF4B8BF552D}" dt="2021-08-23T09:44:50.401" v="354" actId="478"/>
          <ac:picMkLst>
            <pc:docMk/>
            <pc:sldMk cId="1049330446" sldId="259"/>
            <ac:picMk id="14" creationId="{AF3C6FD6-8FD9-4C5C-A9EA-04B040C43B57}"/>
          </ac:picMkLst>
        </pc:picChg>
        <pc:picChg chg="add del mod ord modCrop">
          <ac:chgData name="Jun Jie" userId="e1431984293e2bb8" providerId="LiveId" clId="{4BAE2B39-1A41-4C0F-A2A1-2EF4B8BF552D}" dt="2021-08-25T03:01:29.372" v="359" actId="478"/>
          <ac:picMkLst>
            <pc:docMk/>
            <pc:sldMk cId="1049330446" sldId="259"/>
            <ac:picMk id="18" creationId="{0C2C334A-45FC-4E0E-9657-24781909FCA2}"/>
          </ac:picMkLst>
        </pc:picChg>
      </pc:sldChg>
      <pc:sldChg chg="del">
        <pc:chgData name="Jun Jie" userId="e1431984293e2bb8" providerId="LiveId" clId="{4BAE2B39-1A41-4C0F-A2A1-2EF4B8BF552D}" dt="2021-08-25T05:42:03.652" v="373" actId="47"/>
        <pc:sldMkLst>
          <pc:docMk/>
          <pc:sldMk cId="2933086972" sldId="260"/>
        </pc:sldMkLst>
      </pc:sldChg>
      <pc:sldChg chg="del">
        <pc:chgData name="Jun Jie" userId="e1431984293e2bb8" providerId="LiveId" clId="{4BAE2B39-1A41-4C0F-A2A1-2EF4B8BF552D}" dt="2021-08-25T05:42:09.445" v="374" actId="47"/>
        <pc:sldMkLst>
          <pc:docMk/>
          <pc:sldMk cId="585577384" sldId="261"/>
        </pc:sldMkLst>
      </pc:sldChg>
      <pc:sldChg chg="addSp delSp modSp new del mod">
        <pc:chgData name="Jun Jie" userId="e1431984293e2bb8" providerId="LiveId" clId="{4BAE2B39-1A41-4C0F-A2A1-2EF4B8BF552D}" dt="2021-08-23T09:35:23.984" v="322" actId="47"/>
        <pc:sldMkLst>
          <pc:docMk/>
          <pc:sldMk cId="2136522776" sldId="262"/>
        </pc:sldMkLst>
        <pc:spChg chg="mod">
          <ac:chgData name="Jun Jie" userId="e1431984293e2bb8" providerId="LiveId" clId="{4BAE2B39-1A41-4C0F-A2A1-2EF4B8BF552D}" dt="2021-08-23T09:33:44.299" v="317" actId="20577"/>
          <ac:spMkLst>
            <pc:docMk/>
            <pc:sldMk cId="2136522776" sldId="262"/>
            <ac:spMk id="2" creationId="{27D3D88C-29A2-4CB1-AEA4-5CA3DF51CBBF}"/>
          </ac:spMkLst>
        </pc:spChg>
        <pc:picChg chg="add del mod">
          <ac:chgData name="Jun Jie" userId="e1431984293e2bb8" providerId="LiveId" clId="{4BAE2B39-1A41-4C0F-A2A1-2EF4B8BF552D}" dt="2021-08-23T09:35:12.065" v="321" actId="931"/>
          <ac:picMkLst>
            <pc:docMk/>
            <pc:sldMk cId="2136522776" sldId="262"/>
            <ac:picMk id="4" creationId="{388BA8C5-D7AD-458F-ADED-7F3B5EE9012C}"/>
          </ac:picMkLst>
        </pc:picChg>
      </pc:sldChg>
      <pc:sldChg chg="new del">
        <pc:chgData name="Jun Jie" userId="e1431984293e2bb8" providerId="LiveId" clId="{4BAE2B39-1A41-4C0F-A2A1-2EF4B8BF552D}" dt="2021-08-23T09:35:39.388" v="324" actId="47"/>
        <pc:sldMkLst>
          <pc:docMk/>
          <pc:sldMk cId="3894647303" sldId="262"/>
        </pc:sldMkLst>
      </pc:sldChg>
      <pc:sldChg chg="new del">
        <pc:chgData name="Jun Jie" userId="e1431984293e2bb8" providerId="LiveId" clId="{4BAE2B39-1A41-4C0F-A2A1-2EF4B8BF552D}" dt="2021-08-23T09:32:03.990" v="308" actId="2696"/>
        <pc:sldMkLst>
          <pc:docMk/>
          <pc:sldMk cId="4003677724" sldId="262"/>
        </pc:sldMkLst>
      </pc:sldChg>
      <pc:sldChg chg="new del">
        <pc:chgData name="Jun Jie" userId="e1431984293e2bb8" providerId="LiveId" clId="{4BAE2B39-1A41-4C0F-A2A1-2EF4B8BF552D}" dt="2021-08-23T09:32:18.814" v="311" actId="47"/>
        <pc:sldMkLst>
          <pc:docMk/>
          <pc:sldMk cId="3957459352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0C582-2B8C-4FC3-A2D3-85B7A23DB8C2}" type="datetimeFigureOut">
              <a:rPr lang="en-SG" smtClean="0"/>
              <a:t>25/8/2021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86D5B-F3D6-4B7A-A57C-683DAB5740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047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antixlearning.ca/microsoft-powerpoint/how-to-crop-an-image-to-a-circle-in-powerpoi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SG" dirty="0"/>
              <a:t>Do not change the size of fonts, spacing etc.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To create the rounded selfie image for insertion, please follow the instructions from this site: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How to Crop an </a:t>
            </a:r>
            <a:r>
              <a:rPr lang="en-SG" dirty="0" err="1"/>
              <a:t>Imange</a:t>
            </a:r>
            <a:r>
              <a:rPr lang="en-SG" dirty="0"/>
              <a:t> into a circle (</a:t>
            </a:r>
            <a:r>
              <a:rPr lang="en-SG" dirty="0">
                <a:hlinkClick r:id="rId3"/>
              </a:rPr>
              <a:t>https://www.avantixlearning.ca/microsoft-powerpoint/how-to-crop-an-image-to-a-circle-in-powerpoin</a:t>
            </a:r>
            <a:endParaRPr lang="en-SG" dirty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Scale your selfie to the circle.  Use the </a:t>
            </a:r>
            <a:r>
              <a:rPr lang="en-SG" dirty="0" err="1"/>
              <a:t>rounde</a:t>
            </a:r>
            <a:r>
              <a:rPr lang="en-SG" dirty="0"/>
              <a:t> black border as a frame.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in the space on the left of your selfie your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Full Name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Course e.g. DEEE, DBNS, DBE and year of study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The current year and semester e.g. 2021 </a:t>
            </a:r>
            <a:r>
              <a:rPr lang="en-SG" dirty="0" err="1"/>
              <a:t>Sem</a:t>
            </a:r>
            <a:r>
              <a:rPr lang="en-SG" dirty="0"/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Insert the image of your presentation slide on the right, scale it.</a:t>
            </a:r>
            <a:br>
              <a:rPr lang="en-SG" dirty="0"/>
            </a:br>
            <a:r>
              <a:rPr lang="en-SG" dirty="0"/>
              <a:t>Use the black borders as a frame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3~4 important points, features or applications of the project you have created.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6D5B-F3D6-4B7A-A57C-683DAB5740E8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1075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antixlearning.ca/microsoft-powerpoint/how-to-crop-an-image-to-a-circle-in-powerpoin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7"/>
            <a:ext cx="85439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0" y="4064000"/>
            <a:ext cx="4559300" cy="2336799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578100" y="2158837"/>
            <a:ext cx="2120900" cy="166528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/>
            </a:lvl1pPr>
            <a:lvl2pPr marL="457200" indent="0" algn="l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Course</a:t>
            </a:r>
            <a:br>
              <a:rPr lang="en-US" dirty="0"/>
            </a:br>
            <a:r>
              <a:rPr lang="en-US" dirty="0"/>
              <a:t>EP1000</a:t>
            </a:r>
            <a:br>
              <a:rPr lang="en-US" dirty="0"/>
            </a:br>
            <a:r>
              <a:rPr lang="en-US" dirty="0"/>
              <a:t>Year </a:t>
            </a:r>
            <a:r>
              <a:rPr lang="en-US" dirty="0" err="1"/>
              <a:t>Sem</a:t>
            </a:r>
            <a:r>
              <a:rPr lang="en-US" dirty="0"/>
              <a:t> X</a:t>
            </a:r>
            <a:endParaRPr lang="en-SG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5207000" y="1335091"/>
            <a:ext cx="4330700" cy="2489034"/>
          </a:xfrm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203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Notes:</a:t>
            </a:r>
            <a:endParaRPr lang="en-SG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200025" y="1751681"/>
            <a:ext cx="92524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SG" dirty="0"/>
              <a:t>Do not change the size of fonts, spacing etc.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To create the rounded selfie image for insertion, please follow the instructions from this site: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How to Crop an </a:t>
            </a:r>
            <a:r>
              <a:rPr lang="en-SG" dirty="0" err="1"/>
              <a:t>Imange</a:t>
            </a:r>
            <a:r>
              <a:rPr lang="en-SG" dirty="0"/>
              <a:t> into a circle (</a:t>
            </a:r>
            <a:r>
              <a:rPr lang="en-SG" dirty="0">
                <a:hlinkClick r:id="rId2"/>
              </a:rPr>
              <a:t>https://www.avantixlearning.ca/microsoft-powerpoint/how-to-crop-an-image-to-a-circle-in-powerpoin</a:t>
            </a:r>
            <a:endParaRPr lang="en-SG" dirty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Scale your selfie to the circle.  Use the </a:t>
            </a:r>
            <a:r>
              <a:rPr lang="en-SG" dirty="0" err="1"/>
              <a:t>rounde</a:t>
            </a:r>
            <a:r>
              <a:rPr lang="en-SG" dirty="0"/>
              <a:t> black border as a frame.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in the space on the left of your selfie your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Full Name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Course e.g. DEEE, DBNS, DBE and year of study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The current year and semester e.g. 2021 </a:t>
            </a:r>
            <a:r>
              <a:rPr lang="en-SG" dirty="0" err="1"/>
              <a:t>Sem</a:t>
            </a:r>
            <a:r>
              <a:rPr lang="en-SG" dirty="0"/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Insert the image of your presentation slide on the right, scale it.</a:t>
            </a:r>
            <a:br>
              <a:rPr lang="en-SG" dirty="0"/>
            </a:br>
            <a:r>
              <a:rPr lang="en-SG" dirty="0"/>
              <a:t>Use the black borders as a frame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3~4 important points, features or applications of the project you have created.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2199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00" y="25400"/>
            <a:ext cx="9614831" cy="1239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1" y="3956687"/>
            <a:ext cx="4471329" cy="2548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Box 8"/>
          <p:cNvSpPr txBox="1"/>
          <p:nvPr userDrawn="1"/>
        </p:nvSpPr>
        <p:spPr>
          <a:xfrm flipH="1">
            <a:off x="164373" y="1341005"/>
            <a:ext cx="188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Made by: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2223" y="4752898"/>
            <a:ext cx="42720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dirty="0"/>
              <a:t>EP1000 Introduction to Digital Fabrication</a:t>
            </a:r>
          </a:p>
          <a:p>
            <a:r>
              <a:rPr lang="en-SG" sz="1600" dirty="0"/>
              <a:t>Integrates CAD, 3D Printing, Laser cutting, Embedded systems with Input and Output to create a module project.</a:t>
            </a:r>
          </a:p>
        </p:txBody>
      </p:sp>
      <p:sp>
        <p:nvSpPr>
          <p:cNvPr id="13" name="Rectangle 12"/>
          <p:cNvSpPr>
            <a:spLocks noChangeAspect="1"/>
          </p:cNvSpPr>
          <p:nvPr userDrawn="1"/>
        </p:nvSpPr>
        <p:spPr>
          <a:xfrm>
            <a:off x="5143501" y="1290205"/>
            <a:ext cx="4471330" cy="257758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A5D18E1-0271-4BA2-BF5D-52DD081566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" y="6070600"/>
            <a:ext cx="1513640" cy="434763"/>
          </a:xfrm>
          <a:prstGeom prst="rect">
            <a:avLst/>
          </a:prstGeom>
        </p:spPr>
      </p:pic>
      <p:sp>
        <p:nvSpPr>
          <p:cNvPr id="16" name="Oval 15"/>
          <p:cNvSpPr/>
          <p:nvPr userDrawn="1"/>
        </p:nvSpPr>
        <p:spPr>
          <a:xfrm>
            <a:off x="217490" y="1690690"/>
            <a:ext cx="2181220" cy="218122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8" name="Straight Connector 17"/>
          <p:cNvCxnSpPr>
            <a:stCxn id="2" idx="2"/>
          </p:cNvCxnSpPr>
          <p:nvPr userDrawn="1"/>
        </p:nvCxnSpPr>
        <p:spPr>
          <a:xfrm flipH="1">
            <a:off x="4914900" y="1264805"/>
            <a:ext cx="19516" cy="524055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7450606" y="2942741"/>
            <a:ext cx="1974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 presentation</a:t>
            </a:r>
            <a:b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slide here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529938" y="2317239"/>
            <a:ext cx="1556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 cropped</a:t>
            </a:r>
            <a:b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selfie</a:t>
            </a:r>
            <a: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here</a:t>
            </a:r>
            <a:b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(see notes)</a:t>
            </a:r>
            <a:endParaRPr lang="en-S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4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1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Mood Lamp with light changing Function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SG" dirty="0"/>
              <a:t>Acrylic to display different state of light</a:t>
            </a:r>
          </a:p>
          <a:p>
            <a:r>
              <a:rPr lang="en-SG" dirty="0"/>
              <a:t>Uses WS 2812 Neopixel RGB LEDs</a:t>
            </a:r>
          </a:p>
          <a:p>
            <a:r>
              <a:rPr lang="en-SG" dirty="0"/>
              <a:t>Changes of the light when Ultrasonic sensor detect an object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SG" dirty="0"/>
              <a:t>Ng Jun Jie</a:t>
            </a:r>
          </a:p>
          <a:p>
            <a:r>
              <a:rPr lang="en-SG" dirty="0"/>
              <a:t>DMB Yr 3</a:t>
            </a:r>
          </a:p>
          <a:p>
            <a:r>
              <a:rPr lang="en-SG" dirty="0"/>
              <a:t>2021 Sem 1</a:t>
            </a:r>
          </a:p>
          <a:p>
            <a:endParaRPr lang="en-SG" dirty="0"/>
          </a:p>
        </p:txBody>
      </p:sp>
      <p:pic>
        <p:nvPicPr>
          <p:cNvPr id="10" name="Picture 9" descr="A picture containing outdoor, tree&#10;&#10;Description automatically generated">
            <a:extLst>
              <a:ext uri="{FF2B5EF4-FFF2-40B4-BE49-F238E27FC236}">
                <a16:creationId xmlns:a16="http://schemas.microsoft.com/office/drawing/2014/main" id="{255F7743-8FD8-4442-9350-4836CBECF01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3037"/>
          <a:stretch/>
        </p:blipFill>
        <p:spPr>
          <a:xfrm>
            <a:off x="224844" y="1701800"/>
            <a:ext cx="2197649" cy="2181913"/>
          </a:xfrm>
          <a:prstGeom prst="ellipse">
            <a:avLst/>
          </a:prstGeom>
        </p:spPr>
      </p:pic>
      <p:pic>
        <p:nvPicPr>
          <p:cNvPr id="5" name="Picture Placeholder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B205B1F4-63DD-496A-B2F7-2FB658ADB1A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 r="1000"/>
          <a:stretch>
            <a:fillRect/>
          </a:stretch>
        </p:blipFill>
        <p:spPr>
          <a:xfrm>
            <a:off x="5207000" y="1335090"/>
            <a:ext cx="4330702" cy="2489035"/>
          </a:xfrm>
        </p:spPr>
      </p:pic>
    </p:spTree>
    <p:extLst>
      <p:ext uri="{BB962C8B-B14F-4D97-AF65-F5344CB8AC3E}">
        <p14:creationId xmlns:p14="http://schemas.microsoft.com/office/powerpoint/2010/main" val="104933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179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Mood Lamp with light changing Function</vt:lpstr>
    </vt:vector>
  </TitlesOfParts>
  <Company>Singapore Polytechnic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Watering System</dc:title>
  <dc:creator>Rodney Dorville</dc:creator>
  <cp:lastModifiedBy>NG JUN JIE</cp:lastModifiedBy>
  <cp:revision>11</cp:revision>
  <dcterms:created xsi:type="dcterms:W3CDTF">2021-08-17T10:34:46Z</dcterms:created>
  <dcterms:modified xsi:type="dcterms:W3CDTF">2021-08-25T05:42:20Z</dcterms:modified>
</cp:coreProperties>
</file>